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2275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Desktop\1617588177_2-p-ekologicheskii-fon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44825"/>
            <a:ext cx="7772400" cy="1755626"/>
          </a:xfrm>
        </p:spPr>
        <p:txBody>
          <a:bodyPr>
            <a:normAutofit fontScale="90000"/>
          </a:bodyPr>
          <a:lstStyle/>
          <a:p>
            <a:r>
              <a:rPr lang="ru-RU" dirty="0"/>
              <a:t> Экологическая акция «Зеленый патруль»</a:t>
            </a:r>
            <a:br>
              <a:rPr lang="ru-RU" dirty="0"/>
            </a:br>
            <a:r>
              <a:rPr lang="ru-RU" dirty="0"/>
              <a:t>старшая группа «Соловушки»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301208"/>
            <a:ext cx="4896544" cy="155679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Педагог: </a:t>
            </a:r>
          </a:p>
          <a:p>
            <a:r>
              <a:rPr lang="ru-RU" sz="2800" dirty="0" err="1">
                <a:solidFill>
                  <a:schemeClr val="tx1"/>
                </a:solidFill>
              </a:rPr>
              <a:t>Нечахина</a:t>
            </a:r>
            <a:r>
              <a:rPr lang="ru-RU" sz="2800" dirty="0">
                <a:solidFill>
                  <a:schemeClr val="tx1"/>
                </a:solidFill>
              </a:rPr>
              <a:t> Евгения Константиновна</a:t>
            </a:r>
          </a:p>
        </p:txBody>
      </p:sp>
    </p:spTree>
    <p:extLst>
      <p:ext uri="{BB962C8B-B14F-4D97-AF65-F5344CB8AC3E}">
        <p14:creationId xmlns:p14="http://schemas.microsoft.com/office/powerpoint/2010/main" val="4279441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ользователь\Desktop\1617588177_2-p-ekologicheskii-fon-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8016" cy="686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330824" cy="1642194"/>
          </a:xfrm>
        </p:spPr>
        <p:txBody>
          <a:bodyPr>
            <a:normAutofit/>
          </a:bodyPr>
          <a:lstStyle/>
          <a:p>
            <a:r>
              <a:rPr lang="ru-RU" sz="3200" dirty="0"/>
              <a:t>Зарисовка растения  и ведение дневника наблюдений</a:t>
            </a:r>
          </a:p>
        </p:txBody>
      </p:sp>
      <p:pic>
        <p:nvPicPr>
          <p:cNvPr id="9219" name="Picture 3" descr="C:\Users\Пользователь\Desktop\Зеленый патруль\0-02-05-d6c5026aa9ed8a66e244fb241934bfa22d6c816c31c77beb9c37849b059d0279_dca190c3c37edb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332655"/>
            <a:ext cx="3708412" cy="494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Пользователь\Desktop\Зеленый патруль\0-02-05-74b26052a30612a67032b372fc223b3223711e7e5e5d4c7a7326ad785daad13d_b66f41ddc131370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60848"/>
            <a:ext cx="3435846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279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ользователь\Desktop\1617588177_2-p-ekologicheskii-fon-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117"/>
            <a:ext cx="9329924" cy="699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546848" cy="1210146"/>
          </a:xfrm>
        </p:spPr>
        <p:txBody>
          <a:bodyPr>
            <a:normAutofit/>
          </a:bodyPr>
          <a:lstStyle/>
          <a:p>
            <a:r>
              <a:rPr lang="ru-RU" sz="3200" dirty="0"/>
              <a:t>Полученные навыки дети применили дома</a:t>
            </a:r>
          </a:p>
        </p:txBody>
      </p:sp>
      <p:pic>
        <p:nvPicPr>
          <p:cNvPr id="10243" name="Picture 3" descr="C:\Users\Пользователь\Desktop\Зеленый патруль\0-02-05-eee2a74823839e4bb462fd114330292b8414b16de7e18850b675e06dfca9f776_1d4939ba82cd035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23069"/>
            <a:ext cx="3600400" cy="540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Пользователь\Desktop\Зеленый патруль\0-02-05-f098379823f3588c2d83d0d5eab93a61e66fc809c373aee439e9cc13d67ea336_ad6ee14b4a0b2ad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28800"/>
            <a:ext cx="3731851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333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1617588177_2-p-ekologicheskii-fon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85492" y="-675456"/>
            <a:ext cx="6543092" cy="1872208"/>
          </a:xfrm>
        </p:spPr>
        <p:txBody>
          <a:bodyPr/>
          <a:lstStyle/>
          <a:p>
            <a:r>
              <a:rPr lang="ru-RU" dirty="0"/>
              <a:t>Работа с родителями</a:t>
            </a:r>
          </a:p>
        </p:txBody>
      </p:sp>
      <p:pic>
        <p:nvPicPr>
          <p:cNvPr id="11266" name="Picture 2" descr="C:\Users\Пользователь\Desktop\0-02-05-f7008b7fd37b86f70d5792cfa94785fa2afee1ecf4a9415b9dc454c3d50b408f_bed6e1c96139d4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836712"/>
            <a:ext cx="442849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Пользователь\Desktop\0-02-05-b96bde8f34fffc56a721d8ebba593f82b88034ff6231c5f2b3de7749d53a83db_66a4692b6d6ef31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33389"/>
            <a:ext cx="5481736" cy="411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933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1617588177_2-p-ekologicheskii-fon-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2880319"/>
          </a:xfrm>
        </p:spPr>
        <p:txBody>
          <a:bodyPr>
            <a:normAutofit fontScale="90000"/>
          </a:bodyPr>
          <a:lstStyle/>
          <a:p>
            <a:pPr indent="457200"/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Цель проекта: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• Уточнить и систематизировать знания детей о растениях и правилах ухода за ними;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• развивать познавательную активность дошкольников и воспитывать бережное отношение к комнатным растениям через исследовательскую деятельность</a:t>
            </a:r>
            <a:r>
              <a:rPr lang="ru-RU" dirty="0"/>
              <a:t>.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3140968"/>
            <a:ext cx="7992888" cy="324036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Продолжить знакомство детей со строением растения, особенностью и назначением его частей.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Познакомить с вегетативными методами пересадки растений.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Расширять экологическую среду группы, объединить усилия воспитателя, детей и родителей, направленных на благоустройство и озеленение группы.</a:t>
            </a:r>
          </a:p>
        </p:txBody>
      </p:sp>
    </p:spTree>
    <p:extLst>
      <p:ext uri="{BB962C8B-B14F-4D97-AF65-F5344CB8AC3E}">
        <p14:creationId xmlns:p14="http://schemas.microsoft.com/office/powerpoint/2010/main" val="4136090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1617588177_2-p-ekologicheskii-fon-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593128"/>
            <a:ext cx="5410944" cy="924103"/>
          </a:xfrm>
        </p:spPr>
        <p:txBody>
          <a:bodyPr/>
          <a:lstStyle/>
          <a:p>
            <a:r>
              <a:rPr lang="ru-RU" dirty="0"/>
              <a:t>Наш уголок природы</a:t>
            </a:r>
          </a:p>
        </p:txBody>
      </p:sp>
      <p:pic>
        <p:nvPicPr>
          <p:cNvPr id="2052" name="Picture 4" descr="C:\Users\Пользователь\Desktop\Зеленый патруль\0-02-05-74b8bad6be4a117ead3273b27913dd7bb59348c02eb98eb75fac35ad5038bd09_189da7bcef6bb93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" b="10404"/>
          <a:stretch/>
        </p:blipFill>
        <p:spPr bwMode="auto">
          <a:xfrm>
            <a:off x="6084168" y="2962140"/>
            <a:ext cx="2775826" cy="320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Пользователь\Desktop\Зеленый патруль\0-02-05-73960fec805905a7f89a9761404d1e0a0789c8525d160adf2b0134f9468a5d1e_3075814efc77d12b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02"/>
          <a:stretch/>
        </p:blipFill>
        <p:spPr bwMode="auto">
          <a:xfrm>
            <a:off x="4572000" y="1124744"/>
            <a:ext cx="2232248" cy="193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Зеленый патруль\0-02-05-cafcadaedd2eb596371623b89f88e627549ca1a37c53f0d232920e2410f74864_c14f0485bf1fc2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1" y="764704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019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1617588177_2-p-ekologicheskii-fon-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7" y="1"/>
            <a:ext cx="9115563" cy="687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317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Знакомство с паспортом растений, частями цветов, рассматривание гербария. </a:t>
            </a:r>
          </a:p>
        </p:txBody>
      </p:sp>
      <p:pic>
        <p:nvPicPr>
          <p:cNvPr id="3075" name="Picture 3" descr="C:\Users\Пользователь\Desktop\Зеленый патруль\0-02-05-2fd6c6492b202b58d2637e9d5184caff215105b5ac783382b7b5d73c2dd66d05_e146cfe7e38398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0081"/>
            <a:ext cx="3384376" cy="451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ользователь\Desktop\Зеленый патруль\0-02-05-98b32900d4373ac92612d4cea34fd5450b8b1149d7b29d1dc8dfbc320a2b963b_49ef2a7d00bdbbc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9361"/>
            <a:ext cx="3265457" cy="435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301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1617588177_2-p-ekologicheskii-fon-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01044" cy="683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4330823" cy="2304256"/>
          </a:xfrm>
        </p:spPr>
        <p:txBody>
          <a:bodyPr>
            <a:normAutofit/>
          </a:bodyPr>
          <a:lstStyle/>
          <a:p>
            <a:r>
              <a:rPr lang="ru-RU" dirty="0"/>
              <a:t>Макеты уголка природы</a:t>
            </a:r>
          </a:p>
        </p:txBody>
      </p:sp>
      <p:pic>
        <p:nvPicPr>
          <p:cNvPr id="4099" name="Picture 3" descr="C:\Users\Пользователь\Desktop\Зеленый патруль\20180413_1005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73016"/>
            <a:ext cx="5264585" cy="296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ользователь\Desktop\Зеленый патруль\20180322_1605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576" y="548680"/>
            <a:ext cx="4816195" cy="270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Пользователь\Desktop\Зеленый патруль\0-02-05-c41335895b34cc2061cda717998a3812da4abfe46c41e1095cb266533dbda6b0_b7b933d065e7614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24944"/>
            <a:ext cx="259228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081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1617588177_2-p-ekologicheskii-fon-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3206" cy="686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620688"/>
            <a:ext cx="3898776" cy="2808312"/>
          </a:xfrm>
        </p:spPr>
        <p:txBody>
          <a:bodyPr>
            <a:normAutofit/>
          </a:bodyPr>
          <a:lstStyle/>
          <a:p>
            <a:r>
              <a:rPr lang="ru-RU" sz="3200" dirty="0"/>
              <a:t>Сравнение и наблюдение приемов ухода за фикусом и геранью</a:t>
            </a:r>
          </a:p>
        </p:txBody>
      </p:sp>
      <p:pic>
        <p:nvPicPr>
          <p:cNvPr id="5123" name="Picture 3" descr="C:\Users\Пользователь\Desktop\Зеленый патруль\0-02-05-e9b28dcaba0b0623ca0ce07248eddd6389febfd70fe4147c99888e9bc15f3f09_51f1865f673d33e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1124744"/>
            <a:ext cx="4104456" cy="547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082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Desktop\1617588177_2-p-ekologicheskii-fon-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6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274638"/>
            <a:ext cx="4834880" cy="1143000"/>
          </a:xfrm>
        </p:spPr>
        <p:txBody>
          <a:bodyPr>
            <a:normAutofit/>
          </a:bodyPr>
          <a:lstStyle/>
          <a:p>
            <a:r>
              <a:rPr lang="ru-RU" sz="2400" dirty="0" err="1"/>
              <a:t>Дежурство:полив</a:t>
            </a:r>
            <a:r>
              <a:rPr lang="ru-RU" sz="2400" dirty="0"/>
              <a:t> и рыхление комнатных растений</a:t>
            </a:r>
          </a:p>
        </p:txBody>
      </p:sp>
      <p:pic>
        <p:nvPicPr>
          <p:cNvPr id="6147" name="Picture 3" descr="C:\Users\Пользователь\Desktop\Зеленый патруль\0-02-05-8c900d9d9d6bb27fadbd585c2521b3377edd13e13a22d18965aa69721776ba85_90f29d5df629faf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3761565" cy="501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Пользователь\Desktop\Зеленый патруль\0-02-05-18c5039213d7af3d262157b5c3cdbd9e86bcabe9bfccab59483429c7f21c64ea_f8c66c47df13d8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3585787" cy="478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196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esktop\1617588177_2-p-ekologicheskii-fon-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75"/>
            <a:ext cx="9346996" cy="687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Освоение метода рассадки растений «черенкование»</a:t>
            </a:r>
          </a:p>
        </p:txBody>
      </p:sp>
      <p:pic>
        <p:nvPicPr>
          <p:cNvPr id="7171" name="Picture 3" descr="C:\Users\Пользователь\Desktop\Зеленый патруль\0-02-05-2a5b7b1be7fe6837f1e4beadfe62ce6e39dc34b88626cafdd991da4a30d28d43_45bfda03fcad85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45353"/>
            <a:ext cx="3329100" cy="44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Пользователь\Desktop\Зеленый патруль\0-02-05-a8267f30a9f871648cf26503169e1a21dbbab22acda5c63baaaa35858282616c_a83c87397d1431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31"/>
          <a:stretch/>
        </p:blipFill>
        <p:spPr bwMode="auto">
          <a:xfrm>
            <a:off x="5599640" y="1628800"/>
            <a:ext cx="3454857" cy="393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Пользователь\Desktop\0-02-05-55c6943cdf663c0c7228f6231c1158105f7d444b1822032c818c997318e3e556_d3cf95cec118e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64275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265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\Desktop\1617588177_2-p-ekologicheskii-fon-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9324528" cy="684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Освоение метода «перевалка» фикуса в другую емкость</a:t>
            </a:r>
          </a:p>
        </p:txBody>
      </p:sp>
      <p:pic>
        <p:nvPicPr>
          <p:cNvPr id="8195" name="Picture 3" descr="C:\Users\Пользователь\Desktop\Зеленый патруль\0-02-05-32d421cb79702692fdd9b902bffb83f2613ced8f057d7b1efc4a65b28815a3c0_66f02454ead4fae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552" y="1772816"/>
            <a:ext cx="302433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Пользователь\Desktop\Зеленый патруль\0-02-05-0630f85393c2921d0a4ab01fc15a37cf61cdedc7f83d853a046734bfc8a53d8c_8a4be90e60a761a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92823" y="2007855"/>
            <a:ext cx="2994080" cy="399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Пользователь\Desktop\Зеленый патруль\0-02-05-c676a7fe106c683d9fa993bf5d95ce6e26fab40a6b716dbcd62cded8340f13af_285f48d213c110b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96952"/>
            <a:ext cx="2728935" cy="363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6720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122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 Экологическая акция «Зеленый патруль» старшая группа «Соловушки»</vt:lpstr>
      <vt:lpstr>Цель проекта: • Уточнить и систематизировать знания детей о растениях и правилах ухода за ними; • развивать познавательную активность дошкольников и воспитывать бережное отношение к комнатным растениям через исследовательскую деятельность.</vt:lpstr>
      <vt:lpstr>Наш уголок природы</vt:lpstr>
      <vt:lpstr>Знакомство с паспортом растений, частями цветов, рассматривание гербария. </vt:lpstr>
      <vt:lpstr>Макеты уголка природы</vt:lpstr>
      <vt:lpstr>Сравнение и наблюдение приемов ухода за фикусом и геранью</vt:lpstr>
      <vt:lpstr>Дежурство:полив и рыхление комнатных растений</vt:lpstr>
      <vt:lpstr>Освоение метода рассадки растений «черенкование»</vt:lpstr>
      <vt:lpstr>Освоение метода «перевалка» фикуса в другую емкость</vt:lpstr>
      <vt:lpstr>Зарисовка растения  и ведение дневника наблюдений</vt:lpstr>
      <vt:lpstr>Полученные навыки дети применили дома</vt:lpstr>
      <vt:lpstr>Работа с родителями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Жоржик</cp:lastModifiedBy>
  <cp:revision>14</cp:revision>
  <dcterms:created xsi:type="dcterms:W3CDTF">2022-07-20T08:23:26Z</dcterms:created>
  <dcterms:modified xsi:type="dcterms:W3CDTF">2022-07-25T10:50:07Z</dcterms:modified>
</cp:coreProperties>
</file>