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4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14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7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5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0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4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8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8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8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4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7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0555-3D9C-4A13-8C26-E5FF714B0FC4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7184-533D-41A4-A387-68D590738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5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985663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39552" y="2420888"/>
            <a:ext cx="7920880" cy="3744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На основании Указа Президента РФ от 02 апреля 2020г.№239 «О мерах по обеспечению санитарно-эпидемиологического благополучия населения на территории РФ в связи с распространением новой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</a:rPr>
              <a:t>коронавирусной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инфекции (COVID-19)» в МАДОУ д/с № 55 города Тюмени установлены нерабочие дни в период с 30.03.2020 г. по 30.04.2020г.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В детском саду организована дежурная группа для детей родителей привлеченных к работе в установленные нерабочие дни в 1 корпусе, расположенном по адресу: улица Казанская, 18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Режим работы дежурной группы: с 7.00 по 19.00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По  работе дежурной группы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информацию Вы можете получить по телефону   8 (3452) 43-02-88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детского сада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8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 названия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985663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539552" y="2420888"/>
            <a:ext cx="7920880" cy="37444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Уважаемые родители!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В связи с принимаемыми мерами  по профилактике распространения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коронавирусной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инфекции временно ограничен личный прием граждан до снятия режима повышенной готовности в городе Тюмени.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Формирование направлений для  зачисления детей в детские сады города Тюмени приостановлено, при этом предоставление  муниципальной услуги в части постановки на учет, внесения изменений в заявления о постановке на учет  для зачисление в ДОУ продолжается в электронной форме в соответствии с Административным регламентом.</a:t>
            </a: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Исходя из выше изложенного, статусы «НЕ ЯВИЛСЯ» направлениям и «ОТКАЗАНО В УСЛУГЕ» заявкам не присваиваются до снятия режима повышенной готовности.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детского сада</a:t>
            </a:r>
          </a:p>
        </p:txBody>
      </p:sp>
    </p:spTree>
    <p:extLst>
      <p:ext uri="{BB962C8B-B14F-4D97-AF65-F5344CB8AC3E}">
        <p14:creationId xmlns:p14="http://schemas.microsoft.com/office/powerpoint/2010/main" val="29056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</cp:revision>
  <dcterms:created xsi:type="dcterms:W3CDTF">2020-04-07T04:37:25Z</dcterms:created>
  <dcterms:modified xsi:type="dcterms:W3CDTF">2020-04-07T04:41:20Z</dcterms:modified>
</cp:coreProperties>
</file>