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5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0AA8E3-BD10-41D9-AB99-4323F3C07AD7}" type="datetimeFigureOut">
              <a:rPr lang="ru-RU" smtClean="0"/>
              <a:t>28.02.2020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FA9D4A-C1E5-4719-AA76-E8F3B82A61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18236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FA9D4A-C1E5-4719-AA76-E8F3B82A61EA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08298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-1016" y="0"/>
            <a:ext cx="9145016" cy="687390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259632" y="692696"/>
            <a:ext cx="74888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«Их именами названы улицы нашего города»</a:t>
            </a:r>
            <a:endParaRPr lang="ru-RU" sz="4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08103" y="3190393"/>
            <a:ext cx="324036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Подготовила воспитатель МАДОУ д/с №55 города Тюмени </a:t>
            </a:r>
          </a:p>
          <a:p>
            <a:pPr algn="ctr"/>
            <a:r>
              <a:rPr lang="ru-RU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Янкова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Марина Сергеевна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777\Desktop\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188" y="2420888"/>
            <a:ext cx="4846392" cy="3789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75848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10080000" cy="756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872540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0" y="-25005"/>
            <a:ext cx="9468544" cy="72704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182893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0" y="-11863"/>
            <a:ext cx="9444438" cy="70833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940089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822897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10080000" cy="756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472978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-9275" y="-189402"/>
            <a:ext cx="9153275" cy="70474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912567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10260000" cy="756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331870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10080000" cy="756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0497283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20</Words>
  <Application>Microsoft Office PowerPoint</Application>
  <PresentationFormat>Экран (4:3)</PresentationFormat>
  <Paragraphs>4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777</dc:creator>
  <cp:lastModifiedBy>777</cp:lastModifiedBy>
  <cp:revision>3</cp:revision>
  <dcterms:created xsi:type="dcterms:W3CDTF">2020-02-27T21:34:57Z</dcterms:created>
  <dcterms:modified xsi:type="dcterms:W3CDTF">2020-02-27T21:55:44Z</dcterms:modified>
</cp:coreProperties>
</file>