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49738" y="5013176"/>
            <a:ext cx="4894262" cy="10801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педагог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Нечахина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67389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по изготовлению народной куклы-закрутки</a:t>
            </a:r>
            <a:endParaRPr lang="ru-RU" sz="4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471e444b821874d4901fd1b648efdf8a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04"/>
            <a:ext cx="8856984" cy="66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2022-02-17T11:00:18Z</dcterms:created>
  <dcterms:modified xsi:type="dcterms:W3CDTF">2022-02-17T11:23:04Z</dcterms:modified>
</cp:coreProperties>
</file>