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9305ED-8F79-456B-B1CE-51C0250A2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BBC8E6B-B585-43D7-905A-6999CBAED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CA6E5F-4C83-4190-857C-8465FF84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775-F43C-46DF-A7F9-EA83F64B718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DB91D02-9573-42C1-B3F6-CECC607E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7B81C3C-673D-4E3A-80A0-A356F90B7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978-EBFE-4624-B4F7-177A80B2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19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BD4D98-A15C-4378-9EC2-1B224244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A50C01F-A4E3-4FC5-A63D-68728F73B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F68553-37EF-41EA-81FB-E8B2CF955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775-F43C-46DF-A7F9-EA83F64B718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C0B68C7-B4B5-4348-8D46-B6536DCC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A6D4F67-17FA-475E-8E79-40A19F56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978-EBFE-4624-B4F7-177A80B2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81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1B512BD-E88A-41F9-A46E-A2D743CEB7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5725CD8-E298-4813-8F52-43334E54F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394434-3318-411F-B129-925512749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775-F43C-46DF-A7F9-EA83F64B718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F47304-DCB4-42A6-A394-E271F3419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936C2D4-929C-4E3F-8EC3-15D8B5AB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978-EBFE-4624-B4F7-177A80B2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10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7C34B8-6E2A-45E2-9F5A-0C39AADF1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CC3072A-A7B9-49BA-ADE0-7D856C7A0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98B436B-38CB-4CAB-BEB3-96CA8D22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775-F43C-46DF-A7F9-EA83F64B718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5CC5BAC-9050-4B72-9950-30E316EF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EDF44A6-1AC8-4FFA-AFFC-EA9E484A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978-EBFE-4624-B4F7-177A80B2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55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8F3993-75CC-42BC-9383-2D6F91E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73D14F-D18D-4F24-B744-FD37283CB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F667FF-991A-40C3-8250-2AE9F4F32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775-F43C-46DF-A7F9-EA83F64B718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C9FCAC1-9EEB-4CC4-B5DC-07321785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35A093D-20E8-440B-A9BF-DA91B3382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978-EBFE-4624-B4F7-177A80B2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02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027D36-6988-406A-A2BE-8B46B085B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4060CE-0817-456B-AC58-41C2B029B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7FCE591-78DD-46C3-8CFB-B5548000A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4976568-719E-4911-B6AC-01BE0A535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775-F43C-46DF-A7F9-EA83F64B718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488CD9C-D944-468F-B656-4956CA701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0321C06-B50A-439A-9B22-16A7697A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978-EBFE-4624-B4F7-177A80B2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21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0F047F-F6A6-45CE-A972-FDF26899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85BF75A-D57F-4687-9A6A-2BFE13AF9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1A814E9-C5D0-4680-827E-174DFD063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D0BA800-C28D-48EB-A686-60523779E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F5CFBDA-63E6-4CC8-BC05-381F1ECB7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30BEFD3-3C45-498E-A96F-A1BDE5E48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775-F43C-46DF-A7F9-EA83F64B718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0DCDD7E-DEC0-4D05-9AD5-7BA3823B4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820597B-5DB5-4364-8A9F-0D9C6BE2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978-EBFE-4624-B4F7-177A80B2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19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88E459-44FB-4CB0-AFB9-3B956C0A6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29314E0-B430-4F6D-B36A-EABFE93F6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775-F43C-46DF-A7F9-EA83F64B718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A48A3B3-351E-48A5-B940-552838301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A1968C6-6920-4FD7-8974-95B878979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978-EBFE-4624-B4F7-177A80B2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2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E6B8892-DF48-4127-B396-8A2CFEDF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775-F43C-46DF-A7F9-EA83F64B718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75CFD71-28C0-4EDE-91AF-62BC324F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85858EE-AADC-4AA0-825A-C3687993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978-EBFE-4624-B4F7-177A80B2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2DE690-4967-4674-8AF4-F1D94B518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FE0059-BCFF-4172-8F7B-9D3F8A108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0E030C6-A068-487B-A268-1DCF309B1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5B0525-F414-4FB9-A023-F11791BED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775-F43C-46DF-A7F9-EA83F64B718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5CB0C40-5B9A-4A2E-B24E-26B45C1B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DB4836B-934C-436B-8108-8D9A8BAEC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978-EBFE-4624-B4F7-177A80B2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39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2C520D-46EB-428D-94B2-BD8D4763F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6A52E42-A178-427F-82CC-C0E41B198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1D358BC-BCAA-48EC-B3F1-B89C71996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E627338-6E32-4A81-974C-F6E992F3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775-F43C-46DF-A7F9-EA83F64B718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6B5E03F-8A50-4521-8671-1DC1472BA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77F9538-6F79-4216-98E6-9691F1B2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978-EBFE-4624-B4F7-177A80B2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83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620069-5102-4298-A2EB-4606A26BC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52871A1-ABC7-40ED-9DCB-823B3B1A7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982EE4-1D85-49E7-9C7D-E95A16EF3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8775-F43C-46DF-A7F9-EA83F64B718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FCBFD9E-0E05-4460-8182-2312A5674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EE4F00C-2545-49CC-8C73-0C4461BE8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9978-EBFE-4624-B4F7-177A80B2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35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9398DC-4D1D-4428-A9AF-5D87CB49E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514958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Мастер-класс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 лепке из солёного теста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«Овощи 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фрукты - полезные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продукты»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146C60F-4E7E-4AD8-A481-44652689E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1425" y="4309963"/>
            <a:ext cx="9860924" cy="1655762"/>
          </a:xfrm>
        </p:spPr>
        <p:txBody>
          <a:bodyPr>
            <a:normAutofit/>
          </a:bodyPr>
          <a:lstStyle/>
          <a:p>
            <a:pPr algn="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ru-RU" sz="1800" dirty="0"/>
              <a:t>:</a:t>
            </a:r>
          </a:p>
          <a:p>
            <a:pPr algn="r"/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Юферева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Александра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Петровна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39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Uh8yXbg8hS6BeHbWRzx4pCAt9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0400" y="228600"/>
            <a:ext cx="8466667" cy="6350000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402135" y="2311311"/>
            <a:ext cx="36917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400" dirty="0"/>
              <a:t>Всё что мы положим в рот,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Попадает к нам в</a:t>
            </a:r>
            <a:r>
              <a:rPr lang="ru-RU" sz="2400" dirty="0" smtClean="0"/>
              <a:t>…(живот</a:t>
            </a:r>
            <a:r>
              <a:rPr lang="ru-RU" sz="2400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D1C7E7D03012F1B23B818D2EDC039BD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1"/>
            <a:ext cx="10363200" cy="5821363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93234" y="6056313"/>
            <a:ext cx="98763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6114361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Какую пользу нам приносят фрукты, ягоды, овощи?</a:t>
            </a:r>
          </a:p>
          <a:p>
            <a:pPr algn="ctr"/>
            <a:r>
              <a:rPr lang="ru-RU" dirty="0"/>
              <a:t>(Они содержат разные витамины)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8E91F71C-1C1F-44CA-81BD-C7A88D382E3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EB3CB58-01EE-4E23-8996-CBC49DAB0693}"/>
              </a:ext>
            </a:extLst>
          </p:cNvPr>
          <p:cNvSpPr txBox="1"/>
          <p:nvPr/>
        </p:nvSpPr>
        <p:spPr>
          <a:xfrm>
            <a:off x="468601" y="246192"/>
            <a:ext cx="1111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Зачем нам нужны витамины? (Они нужны нашему организму для усвоения пищи, они повышают работоспособность, сопротивляемость к инфекционным заболеваниям, способствуют росту нашего тела.)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185C81-31EA-4DBB-86C4-200D26F0BA8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5921" y="1467324"/>
            <a:ext cx="3087757" cy="2592279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659583CD-688D-4361-9CBC-CD638536F4D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8611881">
            <a:off x="2897658" y="4003984"/>
            <a:ext cx="914479" cy="91447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886F8C2B-81DA-452A-8531-6ABB5B56238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2770780">
            <a:off x="5787259" y="3708312"/>
            <a:ext cx="918230" cy="91447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404E6D15-A3A0-49AF-9E6D-EC5D8C7A97A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5768147" y="1731757"/>
            <a:ext cx="914479" cy="914479"/>
          </a:xfrm>
          <a:prstGeom prst="rect">
            <a:avLst/>
          </a:prstGeom>
        </p:spPr>
      </p:pic>
      <p:pic>
        <p:nvPicPr>
          <p:cNvPr id="8194" name="Picture 2" descr="https://i.ytimg.com/vi/srdSfmpdpQE/maxresdefaul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1234" y="4829465"/>
            <a:ext cx="3200400" cy="1800225"/>
          </a:xfrm>
          <a:prstGeom prst="rect">
            <a:avLst/>
          </a:prstGeom>
          <a:noFill/>
        </p:spPr>
      </p:pic>
      <p:pic>
        <p:nvPicPr>
          <p:cNvPr id="8196" name="Picture 4" descr="https://webpulse.imgsmail.ru/imgpreview?key=pic8567455401335371400&amp;mb=puls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1952" y="4346399"/>
            <a:ext cx="3488962" cy="2129494"/>
          </a:xfrm>
          <a:prstGeom prst="rect">
            <a:avLst/>
          </a:prstGeom>
          <a:noFill/>
        </p:spPr>
      </p:pic>
      <p:pic>
        <p:nvPicPr>
          <p:cNvPr id="8198" name="Picture 6" descr="https://proetcontramed.ru/wp-content/uploads/2021/10/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2402" y="1201783"/>
            <a:ext cx="2351314" cy="23513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164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E1BA641E-6EF2-4002-96B5-3B625532590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B88E1584-A36D-418E-BCDD-D81E122FFC9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4829" y="669702"/>
            <a:ext cx="7358129" cy="55185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1C9ADE2-3FBE-4891-8F3F-DB1CD71EA549}"/>
              </a:ext>
            </a:extLst>
          </p:cNvPr>
          <p:cNvSpPr txBox="1"/>
          <p:nvPr/>
        </p:nvSpPr>
        <p:spPr>
          <a:xfrm>
            <a:off x="601401" y="669702"/>
            <a:ext cx="36743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Материалы для поделки «Овощи и фрукты </a:t>
            </a:r>
            <a:r>
              <a:rPr lang="ru-RU" sz="2800" dirty="0" smtClean="0"/>
              <a:t>– полезные </a:t>
            </a:r>
            <a:r>
              <a:rPr lang="ru-RU" sz="2800" dirty="0"/>
              <a:t>продукты» :</a:t>
            </a:r>
          </a:p>
          <a:p>
            <a:pPr marL="457200" indent="-457200" algn="just">
              <a:buFontTx/>
              <a:buChar char="-"/>
            </a:pPr>
            <a:r>
              <a:rPr lang="ru-RU" sz="2800" dirty="0"/>
              <a:t>тесто;</a:t>
            </a:r>
          </a:p>
          <a:p>
            <a:pPr marL="457200" indent="-457200" algn="just">
              <a:buFontTx/>
              <a:buChar char="-"/>
            </a:pPr>
            <a:r>
              <a:rPr lang="ru-RU" sz="2800" dirty="0"/>
              <a:t>гуашь и кисть;</a:t>
            </a:r>
          </a:p>
          <a:p>
            <a:pPr marL="457200" indent="-457200" algn="just">
              <a:buFontTx/>
              <a:buChar char="-"/>
            </a:pPr>
            <a:r>
              <a:rPr lang="ru-RU" sz="2800" dirty="0"/>
              <a:t>скалка;</a:t>
            </a:r>
          </a:p>
          <a:p>
            <a:pPr marL="457200" indent="-457200" algn="just">
              <a:buFontTx/>
              <a:buChar char="-"/>
            </a:pPr>
            <a:r>
              <a:rPr lang="ru-RU" sz="2800" dirty="0"/>
              <a:t>пергамент </a:t>
            </a:r>
          </a:p>
          <a:p>
            <a:pPr marL="457200" indent="-457200" algn="just">
              <a:buFontTx/>
              <a:buChar char="-"/>
            </a:pPr>
            <a:r>
              <a:rPr lang="ru-RU" sz="2800" dirty="0"/>
              <a:t> доска;</a:t>
            </a:r>
          </a:p>
          <a:p>
            <a:pPr marL="457200" indent="-457200" algn="just">
              <a:buFontTx/>
              <a:buChar char="-"/>
            </a:pPr>
            <a:r>
              <a:rPr lang="ru-RU" sz="2800" dirty="0"/>
              <a:t>стека (пластиковая вилка и др. для прорисовывания деталей).</a:t>
            </a:r>
          </a:p>
        </p:txBody>
      </p:sp>
    </p:spTree>
    <p:extLst>
      <p:ext uri="{BB962C8B-B14F-4D97-AF65-F5344CB8AC3E}">
        <p14:creationId xmlns:p14="http://schemas.microsoft.com/office/powerpoint/2010/main" val="3482195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042F1B3-D342-4145-9FF9-3DD2614179F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0055A772-9654-45CF-86EF-39D9C74962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8895" y="2884868"/>
            <a:ext cx="4904275" cy="324547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D28BE3B-828C-4B25-A474-97DC6C57FF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74289" y="2884869"/>
            <a:ext cx="4572515" cy="32454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C2A0B75-B1C9-4A87-BD35-137C26E0D544}"/>
              </a:ext>
            </a:extLst>
          </p:cNvPr>
          <p:cNvSpPr txBox="1"/>
          <p:nvPr/>
        </p:nvSpPr>
        <p:spPr>
          <a:xfrm>
            <a:off x="822101" y="309094"/>
            <a:ext cx="105477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800" dirty="0"/>
              <a:t>	</a:t>
            </a:r>
            <a:r>
              <a:rPr lang="ru-RU" sz="2800" dirty="0">
                <a:solidFill>
                  <a:prstClr val="black"/>
                </a:solidFill>
              </a:rPr>
              <a:t>Делим тесто на две части: одна побольше, другая поменьше. </a:t>
            </a:r>
          </a:p>
          <a:p>
            <a:r>
              <a:rPr lang="ru-RU" sz="2800" dirty="0"/>
              <a:t>Берём меньшую часть, делим на несколько кусочков. Окрашиваем их в  цвета выбранные по желанию. Для это постепенно понемногу добавляем краситель и перемешиваем.</a:t>
            </a:r>
          </a:p>
        </p:txBody>
      </p:sp>
    </p:spTree>
    <p:extLst>
      <p:ext uri="{BB962C8B-B14F-4D97-AF65-F5344CB8AC3E}">
        <p14:creationId xmlns:p14="http://schemas.microsoft.com/office/powerpoint/2010/main" val="2687486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5154C32-3FDE-4C2B-8593-DBF09E438B0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3CD4B7D5-759A-4A23-AEDD-2CF7D75D78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8590" y="2756078"/>
            <a:ext cx="4749249" cy="349661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69239A4-27A8-43D3-AE25-803A00A6B97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4163" y="2756077"/>
            <a:ext cx="4974671" cy="34966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6FC89E8-C2B7-43C9-BA83-5FE803D344F7}"/>
              </a:ext>
            </a:extLst>
          </p:cNvPr>
          <p:cNvSpPr txBox="1"/>
          <p:nvPr/>
        </p:nvSpPr>
        <p:spPr>
          <a:xfrm>
            <a:off x="1064653" y="695461"/>
            <a:ext cx="100626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	Теперь берём большую часть. Скатываем в шар и раскатываем аккуратно скалкой в диск. Он должен быть не слишком тонким. Это основа для панно.</a:t>
            </a:r>
          </a:p>
        </p:txBody>
      </p:sp>
    </p:spTree>
    <p:extLst>
      <p:ext uri="{BB962C8B-B14F-4D97-AF65-F5344CB8AC3E}">
        <p14:creationId xmlns:p14="http://schemas.microsoft.com/office/powerpoint/2010/main" val="376507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295F013-025C-4886-B4E1-B28532360C1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4F0B9E28-949C-4C83-AF97-CDBFA450938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77307" y="811369"/>
            <a:ext cx="6529589" cy="4868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1C5DF02-B11E-48C0-A937-6C79EC05052A}"/>
              </a:ext>
            </a:extLst>
          </p:cNvPr>
          <p:cNvSpPr txBox="1"/>
          <p:nvPr/>
        </p:nvSpPr>
        <p:spPr>
          <a:xfrm>
            <a:off x="734095" y="1558343"/>
            <a:ext cx="38250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2800" dirty="0"/>
              <a:t>Из окрашенных кусочков теста вылепливаем фрукты, ягоды или овощи по желанию. Немного сплющиваем их.</a:t>
            </a:r>
          </a:p>
        </p:txBody>
      </p:sp>
    </p:spTree>
    <p:extLst>
      <p:ext uri="{BB962C8B-B14F-4D97-AF65-F5344CB8AC3E}">
        <p14:creationId xmlns:p14="http://schemas.microsoft.com/office/powerpoint/2010/main" val="211703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ABEE73B-E880-4988-AFC6-83E0763940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862D0118-B7E4-49D7-995E-0A7394D533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6683" y="800100"/>
            <a:ext cx="6088697" cy="52577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F727E32-1006-4046-805D-6B88A904D783}"/>
              </a:ext>
            </a:extLst>
          </p:cNvPr>
          <p:cNvSpPr txBox="1"/>
          <p:nvPr/>
        </p:nvSpPr>
        <p:spPr>
          <a:xfrm>
            <a:off x="536620" y="582067"/>
            <a:ext cx="45891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	Красиво располагаем фрукты на тарелке. Можно прорисовать жилки на листиках, точки и т.д. Аккуратно спичкой проделываем две дырочки, чтобы потом продеть в них ленту.</a:t>
            </a:r>
          </a:p>
          <a:p>
            <a:pPr algn="just"/>
            <a:r>
              <a:rPr lang="ru-RU" sz="2800" dirty="0"/>
              <a:t>	Оставляем готовую композицию сушиться на воздухе, либо в духовом шкафу при минимальной температуре.</a:t>
            </a:r>
          </a:p>
        </p:txBody>
      </p:sp>
    </p:spTree>
    <p:extLst>
      <p:ext uri="{BB962C8B-B14F-4D97-AF65-F5344CB8AC3E}">
        <p14:creationId xmlns:p14="http://schemas.microsoft.com/office/powerpoint/2010/main" val="20980315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101</Words>
  <Application>Microsoft Office PowerPoint</Application>
  <PresentationFormat>Произвольный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Мастер-класс по лепке из солёного теста «Овощи и фрукты - полезные продукты»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по лепке из солёного теста «Витамины на тарелке»</dc:title>
  <dc:creator>User</dc:creator>
  <cp:lastModifiedBy>Пользователь</cp:lastModifiedBy>
  <cp:revision>20</cp:revision>
  <dcterms:created xsi:type="dcterms:W3CDTF">2020-04-21T14:18:05Z</dcterms:created>
  <dcterms:modified xsi:type="dcterms:W3CDTF">2023-11-17T09:04:59Z</dcterms:modified>
</cp:coreProperties>
</file>