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E1BA1-B158-4342-96E7-2A8CA89133E1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EA9BB-B2DD-4134-9AE2-08A44C00A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217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EA9BB-B2DD-4134-9AE2-08A44C00A50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0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EA9BB-B2DD-4134-9AE2-08A44C00A50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927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89-2014-49E0-8732-2C3FD1C5638E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B21F-DCDF-45A7-9E8E-77A41BCF3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33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89-2014-49E0-8732-2C3FD1C5638E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B21F-DCDF-45A7-9E8E-77A41BCF3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1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89-2014-49E0-8732-2C3FD1C5638E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B21F-DCDF-45A7-9E8E-77A41BCF3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89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89-2014-49E0-8732-2C3FD1C5638E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B21F-DCDF-45A7-9E8E-77A41BCF3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55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89-2014-49E0-8732-2C3FD1C5638E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B21F-DCDF-45A7-9E8E-77A41BCF3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5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89-2014-49E0-8732-2C3FD1C5638E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B21F-DCDF-45A7-9E8E-77A41BCF3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35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89-2014-49E0-8732-2C3FD1C5638E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B21F-DCDF-45A7-9E8E-77A41BCF3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89-2014-49E0-8732-2C3FD1C5638E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B21F-DCDF-45A7-9E8E-77A41BCF3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11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89-2014-49E0-8732-2C3FD1C5638E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B21F-DCDF-45A7-9E8E-77A41BCF3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20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89-2014-49E0-8732-2C3FD1C5638E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B21F-DCDF-45A7-9E8E-77A41BCF3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48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89-2014-49E0-8732-2C3FD1C5638E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B21F-DCDF-45A7-9E8E-77A41BCF3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99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89-2014-49E0-8732-2C3FD1C5638E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DB21F-DCDF-45A7-9E8E-77A41BCF3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86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805548" y="3957567"/>
            <a:ext cx="3942244" cy="98246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1493387911_lenta1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0225">
            <a:off x="158153" y="370768"/>
            <a:ext cx="5547910" cy="316228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83" t="19056" r="23007" b="-1630"/>
          <a:stretch/>
        </p:blipFill>
        <p:spPr>
          <a:xfrm>
            <a:off x="166254" y="3836742"/>
            <a:ext cx="3470116" cy="29104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348" y="81401"/>
            <a:ext cx="3160880" cy="375534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022076" y="4095266"/>
            <a:ext cx="3764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Мельникова Фаина Александровна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25690" y="4487933"/>
            <a:ext cx="13019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1916-2005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25636" y="2883510"/>
            <a:ext cx="3066921" cy="7363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Прабабушка Дениса и Насти </a:t>
            </a:r>
            <a:r>
              <a:rPr lang="ru-RU" b="1" dirty="0" err="1" smtClean="0">
                <a:solidFill>
                  <a:schemeClr val="tx1"/>
                </a:solidFill>
              </a:rPr>
              <a:t>Разаковых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16970" y="3957567"/>
            <a:ext cx="4178048" cy="28173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Жила в Пензенской обл., Кузнецком р-не, с. Махалино. Работала в больнице акушером. В 1941 г. больница была переоборудована в военный госпиталь. Работала старшей операционной сестрой, готовила инструменты для операции. Сопровождала комиссованных во время перевозок. Из воспоминаний: «…столько совсем молодых мальчиков привозили с фронта. Было тяжело на них смотреть. Самое сложное это выносить погибших. Боль разрывала, не могли им помочь. Слезы при солдатах не показывали, шути улыбались чтобы поддержать…»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92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805548" y="3957567"/>
            <a:ext cx="3487009" cy="836106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1493387911_lenta1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0225">
            <a:off x="158153" y="370768"/>
            <a:ext cx="5547910" cy="316228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83" t="19056" r="23007" b="-1630"/>
          <a:stretch/>
        </p:blipFill>
        <p:spPr>
          <a:xfrm>
            <a:off x="166254" y="3836742"/>
            <a:ext cx="3470116" cy="291042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805548" y="4110173"/>
            <a:ext cx="3507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Гришкин Леонид Александрович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76095" y="4442428"/>
            <a:ext cx="13019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1930-2011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29895" y="2898417"/>
            <a:ext cx="2794360" cy="7449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Прадедушка Дениса и Насти </a:t>
            </a:r>
            <a:r>
              <a:rPr lang="ru-RU" b="1" dirty="0" err="1" smtClean="0">
                <a:solidFill>
                  <a:schemeClr val="tx1"/>
                </a:solidFill>
              </a:rPr>
              <a:t>Разаковых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61735" y="3957567"/>
            <a:ext cx="4730265" cy="28173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Был призван в ряды Красной Армии в 1950 г. Служил в Хабаровском крае. После полугодового обучения был переброшен в южную Корее, где проходили боевые действия</a:t>
            </a:r>
            <a:r>
              <a:rPr lang="ru-RU" sz="1400" b="1" dirty="0" smtClean="0">
                <a:solidFill>
                  <a:schemeClr val="tx1"/>
                </a:solidFill>
              </a:rPr>
              <a:t>. Операции Советской армии проходили в строгой секретности. Никто не знал, где находится Леонид Александрович, письма писали на ВЧ в Хабаровске.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В </a:t>
            </a:r>
            <a:r>
              <a:rPr lang="ru-RU" sz="1400" b="1" dirty="0" smtClean="0">
                <a:solidFill>
                  <a:schemeClr val="tx1"/>
                </a:solidFill>
              </a:rPr>
              <a:t>звании ефрейтора служил наводчиком орудия. Во время очередного боя был ранен в голову, </a:t>
            </a:r>
            <a:r>
              <a:rPr lang="ru-RU" sz="1400" b="1" dirty="0" smtClean="0">
                <a:solidFill>
                  <a:schemeClr val="tx1"/>
                </a:solidFill>
              </a:rPr>
              <a:t>контужен, </a:t>
            </a:r>
            <a:r>
              <a:rPr lang="ru-RU" sz="1400" b="1" dirty="0" smtClean="0">
                <a:solidFill>
                  <a:schemeClr val="tx1"/>
                </a:solidFill>
              </a:rPr>
              <a:t>35 дней провел без сознания. Далее лечение проходил в Хабаровске. </a:t>
            </a:r>
            <a:r>
              <a:rPr lang="ru-RU" sz="1400" b="1" dirty="0" smtClean="0">
                <a:solidFill>
                  <a:schemeClr val="tx1"/>
                </a:solidFill>
              </a:rPr>
              <a:t>После </a:t>
            </a:r>
            <a:r>
              <a:rPr lang="ru-RU" sz="1400" b="1" dirty="0" smtClean="0">
                <a:solidFill>
                  <a:schemeClr val="tx1"/>
                </a:solidFill>
              </a:rPr>
              <a:t>рассекречивания операции в 1985 г. Был приравнен к Ветеранам ВОВ. Его фамилия увековечена на портале «Победители».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758" y="192554"/>
            <a:ext cx="2646218" cy="364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9936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211</Words>
  <Application>Microsoft Office PowerPoint</Application>
  <PresentationFormat>Широкоэкранный</PresentationFormat>
  <Paragraphs>11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2020-05-03T03:24:14Z</dcterms:created>
  <dcterms:modified xsi:type="dcterms:W3CDTF">2020-05-03T04:11:47Z</dcterms:modified>
</cp:coreProperties>
</file>