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9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5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7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5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2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6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2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7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3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9299-0057-4D9C-988E-D334F2D04550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3EA9-3513-4233-9766-67F1218D1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Предметно развивающая среда </a:t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>младшая группа №9</a:t>
            </a:r>
            <a:br>
              <a:rPr lang="ru-RU" sz="4000" dirty="0">
                <a:solidFill>
                  <a:srgbClr val="FFC000"/>
                </a:solidFill>
              </a:rPr>
            </a:br>
            <a:r>
              <a:rPr lang="ru-RU" sz="4000" dirty="0">
                <a:solidFill>
                  <a:srgbClr val="FFC000"/>
                </a:solidFill>
              </a:rPr>
              <a:t>«Фантазеры»</a:t>
            </a:r>
          </a:p>
        </p:txBody>
      </p:sp>
    </p:spTree>
    <p:extLst>
      <p:ext uri="{BB962C8B-B14F-4D97-AF65-F5344CB8AC3E}">
        <p14:creationId xmlns:p14="http://schemas.microsoft.com/office/powerpoint/2010/main" val="133288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48047"/>
            <a:ext cx="10816046" cy="7149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05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10223862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28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53" y="0"/>
            <a:ext cx="9736183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0"/>
            <a:ext cx="8908868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2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0"/>
            <a:ext cx="9962605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1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49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Предметно развивающая среда  младшая группа №9 «Фантазеры»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  младшая группа №9 «Фантазеры»</dc:title>
  <dc:creator>home</dc:creator>
  <cp:lastModifiedBy>Жоржик</cp:lastModifiedBy>
  <cp:revision>3</cp:revision>
  <dcterms:created xsi:type="dcterms:W3CDTF">2024-02-27T15:09:33Z</dcterms:created>
  <dcterms:modified xsi:type="dcterms:W3CDTF">2024-02-27T17:24:53Z</dcterms:modified>
</cp:coreProperties>
</file>