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564904"/>
            <a:ext cx="8458200" cy="324036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Фоменко Борис Сергеевич Прадедушка 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фоменко глеба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Подготовила: Минина А.В.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458200" cy="914400"/>
          </a:xfrm>
        </p:spPr>
        <p:txBody>
          <a:bodyPr>
            <a:normAutofit fontScale="92500"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«Медали моего деда»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3212976"/>
            <a:ext cx="2736304" cy="2880320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18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РАССКАЖУ ВАМ ПРО СВОЕГО ГЕРОЯ. </a:t>
            </a:r>
            <a:br>
              <a:rPr lang="ru-RU" sz="18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МОЙ ПРАДЕДУШКА СЛУЖИЛ НА ВОЙНЕ.</a:t>
            </a:r>
            <a:br>
              <a:rPr lang="ru-RU" sz="18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«НИКТО </a:t>
            </a:r>
            <a:r>
              <a:rPr lang="ru-RU" sz="18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НЕЗАБЫТ</a:t>
            </a:r>
            <a:r>
              <a:rPr lang="ru-RU" sz="18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НИЧТО </a:t>
            </a:r>
            <a:r>
              <a:rPr lang="ru-RU" sz="18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ЗАБЫТО</a:t>
            </a:r>
            <a:r>
              <a:rPr lang="ru-RU" sz="18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endParaRPr lang="ru-RU" sz="1800" b="1" cap="non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Desktop\Борис Савельевич\Фото на Стену Памят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885444" cy="4104456"/>
          </a:xfrm>
          <a:prstGeom prst="rect">
            <a:avLst/>
          </a:prstGeom>
          <a:noFill/>
        </p:spPr>
      </p:pic>
      <p:pic>
        <p:nvPicPr>
          <p:cNvPr id="5" name="Picture 3" descr="C:\Users\1\Desktop\Борис Савельевич\фото с ордено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412776"/>
            <a:ext cx="2849023" cy="4019612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ownloads\IMG-cbe92efee941f78bb8ea020351137f69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8" y="836712"/>
            <a:ext cx="225443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0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085184"/>
            <a:ext cx="8686800" cy="1414264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600" b="1" cap="none" dirty="0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Фоменко Борис Савельевич, прадедушка Глеба Фоменко, был призван в ряды Красной Армии в марте 1942 года. Он был разведчиком и воевал в составе 70 танкового полка, 66-й механизированной бригаде, 8 механизированного Александрийского корпуса. 25.08.1942 г. был тяжело ранен, но вылечился и вернулся в свой полк. Имеет две медали «За Отвагу» за разведывание обороны противника. 03.03.1945 г. Борис Савельевич награжден орденом Славы </a:t>
            </a:r>
            <a:r>
              <a:rPr lang="en-US" sz="1600" b="1" cap="none" dirty="0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lang="ru-RU" sz="1600" b="1" cap="none" dirty="0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степени за  захват в плен немецкого унтер-офицера. А также за передачу командиру своевременных и точных данных об обороне противника.</a:t>
            </a:r>
          </a:p>
        </p:txBody>
      </p:sp>
      <p:pic>
        <p:nvPicPr>
          <p:cNvPr id="4" name="Объект 3" descr="D:\Мои документы\Борис Савельевич\DSC_054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304309" cy="4055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Мои документы\Борис Савельевич\DSC_05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18" y="692696"/>
            <a:ext cx="3168352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8944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81" y="404664"/>
            <a:ext cx="6432715" cy="48245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50" b="96500" l="881" r="100000">
                        <a14:backgroundMark x1="22327" y1="54250" x2="22327" y2="54250"/>
                        <a14:backgroundMark x1="27862" y1="52250" x2="27862" y2="52250"/>
                        <a14:backgroundMark x1="38302" y1="49500" x2="38302" y2="49500"/>
                        <a14:backgroundMark x1="42830" y1="47500" x2="42830" y2="47500"/>
                        <a14:backgroundMark x1="52642" y1="77750" x2="52642" y2="77750"/>
                        <a14:backgroundMark x1="60000" y1="48000" x2="60000" y2="48000"/>
                        <a14:backgroundMark x1="59182" y1="46000" x2="59182" y2="46000"/>
                        <a14:backgroundMark x1="55723" y1="52250" x2="55723" y2="52250"/>
                        <a14:backgroundMark x1="64088" y1="84500" x2="64088" y2="84500"/>
                        <a14:backgroundMark x1="74214" y1="73750" x2="74214" y2="73750"/>
                        <a14:backgroundMark x1="80629" y1="66250" x2="80629" y2="66250"/>
                        <a14:backgroundMark x1="90189" y1="58250" x2="90189" y2="58250"/>
                        <a14:backgroundMark x1="85283" y1="59000" x2="85283" y2="59000"/>
                        <a14:backgroundMark x1="89119" y1="83750" x2="89119" y2="83750"/>
                        <a14:backgroundMark x1="93082" y1="53500" x2="93082" y2="53500"/>
                        <a14:backgroundMark x1="95094" y1="77000" x2="95094" y2="77000"/>
                        <a14:backgroundMark x1="88994" y1="80500" x2="88994" y2="80500"/>
                        <a14:backgroundMark x1="53711" y1="63000" x2="53711" y2="63000"/>
                        <a14:backgroundMark x1="6604" y1="69750" x2="6604" y2="69750"/>
                        <a14:backgroundMark x1="18302" y1="59500" x2="18302" y2="59500"/>
                        <a14:backgroundMark x1="24591" y1="56250" x2="24591" y2="56250"/>
                        <a14:backgroundMark x1="14214" y1="56250" x2="14214" y2="56250"/>
                        <a14:backgroundMark x1="11509" y1="62250" x2="11509" y2="62250"/>
                        <a14:backgroundMark x1="11761" y1="19750" x2="11761" y2="19750"/>
                        <a14:backgroundMark x1="6855" y1="30000" x2="6855" y2="30000"/>
                        <a14:backgroundMark x1="4591" y1="38750" x2="4591" y2="38750"/>
                        <a14:backgroundMark x1="91258" y1="77000" x2="91258" y2="77000"/>
                        <a14:backgroundMark x1="93082" y1="65000" x2="93082" y2="65000"/>
                        <a14:backgroundMark x1="97799" y1="65000" x2="97799" y2="65000"/>
                        <a14:backgroundMark x1="91887" y1="70250" x2="91887" y2="70250"/>
                        <a14:backgroundMark x1="93522" y1="73000" x2="93522" y2="73000"/>
                        <a14:backgroundMark x1="92830" y1="80500" x2="92830" y2="80500"/>
                        <a14:backgroundMark x1="90566" y1="81750" x2="90566" y2="81750"/>
                        <a14:backgroundMark x1="95346" y1="82500" x2="95346" y2="82500"/>
                        <a14:backgroundMark x1="96415" y1="79000" x2="96415" y2="79000"/>
                        <a14:backgroundMark x1="97107" y1="75000" x2="97107" y2="75000"/>
                        <a14:backgroundMark x1="97610" y1="69750" x2="97610" y2="69750"/>
                        <a14:backgroundMark x1="93082" y1="85750" x2="93082" y2="85750"/>
                        <a14:backgroundMark x1="94465" y1="87250" x2="94465" y2="87250"/>
                        <a14:backgroundMark x1="45346" y1="43500" x2="45346" y2="43500"/>
                        <a14:backgroundMark x1="85786" y1="66250" x2="85786" y2="6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229200"/>
            <a:ext cx="7633424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27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306</TotalTime>
  <Words>114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Фоменко Борис Сергеевич Прадедушка  фоменко глеба  Подготовила: Минина А.В.</vt:lpstr>
      <vt:lpstr>Я РАССКАЖУ ВАМ ПРО СВОЕГО ГЕРОЯ.  МОЙ ПРАДЕДУШКА СЛУЖИЛ НА ВОЙНЕ. «НИКТО НЕЗАБЫТ, НИЧТО НЕ ЗАБЫТО!»</vt:lpstr>
      <vt:lpstr>Фоменко Борис Савельевич, прадедушка Глеба Фоменко, был призван в ряды Красной Армии в марте 1942 года. Он был разведчиком и воевал в составе 70 танкового полка, 66-й механизированной бригаде, 8 механизированного Александрийского корпуса. 25.08.1942 г. был тяжело ранен, но вылечился и вернулся в свой полк. Имеет две медали «За Отвагу» за разведывание обороны противника. 03.03.1945 г. Борис Савельевич награжден орденом Славы III степени за  захват в плен немецкого унтер-офицера. А также за передачу командиру своевременных и точных данных об обороне противника.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Дмитрий</cp:lastModifiedBy>
  <cp:revision>10</cp:revision>
  <dcterms:created xsi:type="dcterms:W3CDTF">2020-05-02T18:12:56Z</dcterms:created>
  <dcterms:modified xsi:type="dcterms:W3CDTF">2020-05-04T10:09:24Z</dcterms:modified>
</cp:coreProperties>
</file>