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58" r:id="rId5"/>
    <p:sldId id="260" r:id="rId6"/>
    <p:sldId id="259" r:id="rId7"/>
    <p:sldId id="257" r:id="rId8"/>
    <p:sldId id="262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65" d="100"/>
          <a:sy n="65" d="100"/>
        </p:scale>
        <p:origin x="-15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3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5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6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2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23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9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98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2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0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54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6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4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76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1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0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simciyiz.com/images/319026745044698743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2788391" cy="2135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908720"/>
            <a:ext cx="6048672" cy="3960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>
                <a:gd name="adj" fmla="val 7014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 саду ли, в огороде…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Урожайная неделя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группе «</a:t>
            </a:r>
            <a:r>
              <a:rPr lang="ru-RU" sz="5400" b="1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54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мейки</a:t>
            </a:r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</a:t>
            </a:r>
          </a:p>
          <a:p>
            <a:pPr algn="ctr"/>
            <a:endParaRPr lang="ru-RU" sz="5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cap="none" spc="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http://s4.pic4you.ru/y2014/10-31/12216/46884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4762500" cy="326707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Итоговым мероприятием стала выставка творческих работ.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Полюбуйтесь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наше творчество.</a:t>
            </a:r>
          </a:p>
        </p:txBody>
      </p:sp>
      <p:pic>
        <p:nvPicPr>
          <p:cNvPr id="1029" name="Picture 5" descr="C:\Users\Пользователь\Downloads\IMG_20200821_141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3025"/>
            <a:ext cx="3195783" cy="23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ользователь\Desktop\новость урожай\IMG_20200821_141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843340"/>
            <a:ext cx="3128460" cy="23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Пользователь\Desktop\новость урожай\IMG_20200821_1418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89863"/>
            <a:ext cx="3195763" cy="21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ользователь\Desktop\новость урожай\IMG_20200821_1419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9685"/>
            <a:ext cx="3097646" cy="22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урожай\IMG-09b1e48fe76fbdb5d06e080bca6ba9c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208"/>
            <a:ext cx="3366373" cy="42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 урожай\IMG-28b85530f1b432d5f5335077ba5c106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0" y="489208"/>
            <a:ext cx="3465036" cy="42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esimciyiz.com/images/319026745044698743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22092"/>
            <a:ext cx="2788391" cy="21359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1659" y="4446067"/>
            <a:ext cx="2134197" cy="145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4722092"/>
            <a:ext cx="4319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Август месяц всегда славился сладким виноградом, спелыми яблоками, арбузами, сливами, янтарным мёдом.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s4.pic4you.ru/y2014/10-29/12216/46828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044" y="4869160"/>
            <a:ext cx="2178787" cy="116984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Пользователь\Desktop\фото урожай\IMG-611872222ce84ebd4519e9696fc813d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0" y="620688"/>
            <a:ext cx="3195663" cy="39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Пользователь\Desktop\фото урожай\IMG-bbfd5d05c12236e7461a6b118b048d5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637"/>
            <a:ext cx="2935874" cy="391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5072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урожая, в конце лета вызывает особый восторг и удовольствие у детей!</a:t>
            </a:r>
          </a:p>
        </p:txBody>
      </p:sp>
      <p:pic>
        <p:nvPicPr>
          <p:cNvPr id="8" name="Picture 6" descr="http://s4.pic4you.ru/y2014/10-29/12216/46830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1252" y="3060572"/>
            <a:ext cx="2021656" cy="15297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s4.pic4you.ru/y2014/10-29/12216/46830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3437" y="3187307"/>
            <a:ext cx="1013408" cy="12718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то урожай\IMG-0c0290055f04f5c5279424d18082a80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3" y="731479"/>
            <a:ext cx="2664296" cy="35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ото урожай\IMG-781ef53efc449eda0f92cf9a609220f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9" y="1307539"/>
            <a:ext cx="2294874" cy="30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4281245"/>
            <a:ext cx="51125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Совместный труд взрослого и ребенка на огороде дает возможность научиться самостоятельности, способствует формированию трудовых навыков. </a:t>
            </a:r>
          </a:p>
        </p:txBody>
      </p:sp>
      <p:pic>
        <p:nvPicPr>
          <p:cNvPr id="8" name="Picture 3" descr="C:\Users\Пользователь\Desktop\фото урожай\IMG-7c134f1c160034f966404c811786dbc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6" y="1556792"/>
            <a:ext cx="2430570" cy="32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s4.pic4you.ru/y2014/10-29/12216/46829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904" y="500032"/>
            <a:ext cx="2158369" cy="12122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8" descr="http://s4.pic4you.ru/y2014/10-29/12216/468287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6188" y="500032"/>
            <a:ext cx="1478106" cy="147243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то урожай\IMG-817f3058608b630d6a40b437d9618f4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8692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фото урожай\IMG-821d717cfbbf205ab528e9b8a4c994a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81249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80904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это труд на свежем воздухе, который способствует сохранению и укреплению здоровья детей, гармоничному развитию.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ото урожай\IMG-99df4f0d502b2e72a58ead8fbb1bbe5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2717032" cy="36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фото урожай\IMG-1b78c69304c1896b1c10998284695e1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0432"/>
            <a:ext cx="2879050" cy="420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32" y="366656"/>
            <a:ext cx="334168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66939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Лето красное - щедро на вкусные подарки! Это овощи и фрукты.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фото урожай\IMG-e4eeabb68b24c2eedc785d732866be0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0" y="697045"/>
            <a:ext cx="4295284" cy="25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фото урожай\IMG-f6e9e1401cc31b24ca4f8fa74aa32f0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484784"/>
            <a:ext cx="30243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7718"/>
            <a:ext cx="2798763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133375" cy="17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3" y="429309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«солнышки» с удовольствием помогали родителям, бабушкам и дедушкам в огороде.</a:t>
            </a:r>
          </a:p>
        </p:txBody>
      </p:sp>
    </p:spTree>
    <p:extLst>
      <p:ext uri="{BB962C8B-B14F-4D97-AF65-F5344CB8AC3E}">
        <p14:creationId xmlns:p14="http://schemas.microsoft.com/office/powerpoint/2010/main" val="22183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6264" y="69269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проведения «Урожайной недели», является формирование у детей  представлений об овощах и фруктах, а также о труде взрослых по сбору урожая.  </a:t>
            </a:r>
          </a:p>
        </p:txBody>
      </p:sp>
      <p:pic>
        <p:nvPicPr>
          <p:cNvPr id="2" name="Picture 2" descr="C:\Users\Пользователь\Desktop\уро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9" y="2233714"/>
            <a:ext cx="3888432" cy="24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асе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36" y="3309716"/>
            <a:ext cx="3953744" cy="29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531" y="620688"/>
            <a:ext cx="6866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течение недели мы  с детьми играли в дидактические игры «Чудесный мешочек», «Собери урожай», «Угадай на вкус», «Парные картинки», «Развесь яблочки» и  многие другие. </a:t>
            </a:r>
          </a:p>
        </p:txBody>
      </p:sp>
      <p:pic>
        <p:nvPicPr>
          <p:cNvPr id="4" name="Picture 2" descr="C:\Users\Пользователь\Desktop\фото урожай\IMG_20200820_164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0" y="2140307"/>
            <a:ext cx="2909734" cy="19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 урожай\IMG_20200820_164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02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ото урожай\IMG_20200820_164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09" y="4127451"/>
            <a:ext cx="2630550" cy="19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18</cp:revision>
  <dcterms:created xsi:type="dcterms:W3CDTF">2015-01-04T14:01:46Z</dcterms:created>
  <dcterms:modified xsi:type="dcterms:W3CDTF">2020-08-21T09:28:49Z</dcterms:modified>
</cp:coreProperties>
</file>