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80" r:id="rId9"/>
    <p:sldId id="263" r:id="rId10"/>
    <p:sldId id="281" r:id="rId11"/>
    <p:sldId id="267" r:id="rId12"/>
    <p:sldId id="268" r:id="rId13"/>
    <p:sldId id="265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66"/>
    <a:srgbClr val="00FF00"/>
    <a:srgbClr val="00CC99"/>
    <a:srgbClr val="18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9700" y="1778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FF0066"/>
                  </a:solidFill>
                </a:ln>
              </a:rPr>
              <a:t>Предметно-развивающая среда в детском саду в рамках ФГОС ДО </a:t>
            </a:r>
          </a:p>
          <a:p>
            <a:pPr algn="ctr"/>
            <a:r>
              <a:rPr lang="ru-RU" sz="3600" smtClean="0">
                <a:ln>
                  <a:solidFill>
                    <a:srgbClr val="FF0066"/>
                  </a:solidFill>
                </a:ln>
              </a:rPr>
              <a:t>группы </a:t>
            </a:r>
            <a:r>
              <a:rPr lang="ru-RU" sz="3600" smtClean="0">
                <a:ln>
                  <a:solidFill>
                    <a:srgbClr val="FF0066"/>
                  </a:solidFill>
                </a:ln>
              </a:rPr>
              <a:t>«Лесовичок» </a:t>
            </a:r>
            <a:endParaRPr lang="ru-RU" sz="3600" dirty="0">
              <a:ln>
                <a:solidFill>
                  <a:srgbClr val="FF0066"/>
                </a:solidFill>
              </a:ln>
            </a:endParaRPr>
          </a:p>
        </p:txBody>
      </p:sp>
      <p:pic>
        <p:nvPicPr>
          <p:cNvPr id="9" name="0727794a153fbc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24900" y="6350"/>
            <a:ext cx="1905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21">
        <p:fade/>
      </p:transition>
    </mc:Choice>
    <mc:Fallback xmlns="">
      <p:transition spd="med" advTm="7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0"/>
            <a:ext cx="4279900" cy="5384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два, три - сложи детали,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Чтоб они машиной стали.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Собери гараж. Потом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 забудь построить дом.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Можно к самому порогу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Проложить еще дорогу,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Выбрать место для моста -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То-то будет красота!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4" y="1870075"/>
            <a:ext cx="4452597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0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137">
        <p:dissolve/>
      </p:transition>
    </mc:Choice>
    <mc:Fallback xmlns="">
      <p:transition spd="slow" advTm="913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9801"/>
            <a:ext cx="7886700" cy="445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-113513"/>
            <a:ext cx="2628900" cy="2408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1" y="355960"/>
            <a:ext cx="651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вместе фантазию мы развиваем,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Моторику, память и счет улучшаем.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Настольные игры нас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объединили.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33411"/>
      </p:ext>
    </p:extLst>
  </p:cSld>
  <p:clrMapOvr>
    <a:masterClrMapping/>
  </p:clrMapOvr>
  <p:transition spd="slow" advTm="6639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2400300" cy="2423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07" y="0"/>
            <a:ext cx="3562369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2" y="2073150"/>
            <a:ext cx="3456815" cy="433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27500" y="4394200"/>
            <a:ext cx="402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Талант они раскроют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До донышка души —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Прекрасные артисты,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Хотя и малыши!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722">
        <p:blinds dir="vert"/>
      </p:transition>
    </mc:Choice>
    <mc:Fallback xmlns="">
      <p:transition spd="slow" advTm="472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946357"/>
            <a:ext cx="5008595" cy="44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105">
            <a:off x="396078" y="320578"/>
            <a:ext cx="3145415" cy="32515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994" y="3136900"/>
            <a:ext cx="3562206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Звучат мелодии мотивы,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Движеньям учимся красивым!»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Вперёд нога, рукою взмах, —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радость, и задор в глазах!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70">
        <p14:gallery dir="l"/>
      </p:transition>
    </mc:Choice>
    <mc:Fallback xmlns="">
      <p:transition spd="slow" advTm="62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749413"/>
            <a:ext cx="4236571" cy="317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19" y="3263520"/>
            <a:ext cx="4167114" cy="325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74" y="317500"/>
            <a:ext cx="2796701" cy="2784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6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4">
        <p14:ferris dir="l"/>
      </p:transition>
    </mc:Choice>
    <mc:Fallback xmlns="">
      <p:transition spd="slow" advTm="56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7850" y="177800"/>
            <a:ext cx="4413250" cy="177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здоровым быть сполна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физкультура всем нужна.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начала по порядку –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утром делаем зарядку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1739901" cy="18327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914257"/>
            <a:ext cx="7378700" cy="4673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1577511"/>
      </p:ext>
    </p:extLst>
  </p:cSld>
  <p:clrMapOvr>
    <a:masterClrMapping/>
  </p:clrMapOvr>
  <p:transition spd="slow" advTm="7292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78"/>
            <a:ext cx="3423844" cy="330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442297"/>
            <a:ext cx="5639080" cy="525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152400" y="3657600"/>
            <a:ext cx="317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А страна </a:t>
            </a: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гордиться будет,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Мы страну не подведем,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А талантливым ребятам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Все преграды нипочем.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35">
        <p:circle/>
      </p:transition>
    </mc:Choice>
    <mc:Fallback xmlns="">
      <p:transition spd="slow" advTm="603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7500" y="2755900"/>
            <a:ext cx="3206750" cy="41021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Книга – лучший друг ты мой,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 так радостно с тобой!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люблю тебя читать,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думать, мыслить и мечтать!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5" y="495300"/>
            <a:ext cx="2450635" cy="2462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"/>
          <a:stretch/>
        </p:blipFill>
        <p:spPr bwMode="auto">
          <a:xfrm>
            <a:off x="3670300" y="495300"/>
            <a:ext cx="53340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977">
        <p14:ripple/>
      </p:transition>
    </mc:Choice>
    <mc:Fallback xmlns="">
      <p:transition spd="slow" advTm="59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300"/>
            <a:ext cx="3251200" cy="638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33350"/>
            <a:ext cx="3784599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1" y="4318000"/>
            <a:ext cx="49656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Весёлые артисты —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Совсем не велики,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возрасте артисты —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трёх до десяти.</a:t>
            </a:r>
          </a:p>
        </p:txBody>
      </p:sp>
    </p:spTree>
    <p:extLst>
      <p:ext uri="{BB962C8B-B14F-4D97-AF65-F5344CB8AC3E}">
        <p14:creationId xmlns:p14="http://schemas.microsoft.com/office/powerpoint/2010/main" val="33682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627">
        <p14:glitter pattern="hexagon"/>
      </p:transition>
    </mc:Choice>
    <mc:Fallback xmlns="">
      <p:transition spd="slow" advTm="66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/>
        </p:blipFill>
        <p:spPr bwMode="auto">
          <a:xfrm>
            <a:off x="4406901" y="234950"/>
            <a:ext cx="4506180" cy="604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18000" r="10000" b="8000"/>
          <a:stretch/>
        </p:blipFill>
        <p:spPr bwMode="auto">
          <a:xfrm>
            <a:off x="17125" y="234950"/>
            <a:ext cx="4389776" cy="310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813" y="4343400"/>
            <a:ext cx="370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ты устал, дружок,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Заходи в наш уголок.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в уголке уединенья,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Исчезнут  все твои волненья</a:t>
            </a:r>
            <a:r>
              <a:rPr lang="ru-RU" sz="2400" b="1" dirty="0" smtClean="0">
                <a:ln>
                  <a:solidFill>
                    <a:srgbClr val="7030A0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n>
                <a:solidFill>
                  <a:srgbClr val="7030A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873">
        <p14:doors dir="vert"/>
      </p:transition>
    </mc:Choice>
    <mc:Fallback xmlns="">
      <p:transition spd="slow" advTm="78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67916" cy="2667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32411"/>
            <a:ext cx="5676899" cy="6263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52400" y="3213100"/>
            <a:ext cx="2984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рисуем и творим, чтобы лучше был наш мир.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453">
        <p:checker/>
      </p:transition>
    </mc:Choice>
    <mc:Fallback xmlns="">
      <p:transition spd="slow" advTm="345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r="7398"/>
          <a:stretch/>
        </p:blipFill>
        <p:spPr>
          <a:xfrm rot="5400000">
            <a:off x="247759" y="2161083"/>
            <a:ext cx="4241803" cy="372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t="7452" r="3322"/>
          <a:stretch/>
        </p:blipFill>
        <p:spPr>
          <a:xfrm rot="5400000">
            <a:off x="4382581" y="2230422"/>
            <a:ext cx="4381501" cy="373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652" y="161926"/>
            <a:ext cx="7886700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Посмотри </a:t>
            </a: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на мой рисунок,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Стань добрей и улыбнись!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53">
        <p14:prism isContent="1" isInverted="1"/>
      </p:transition>
    </mc:Choice>
    <mc:Fallback xmlns="">
      <p:transition spd="slow" advTm="51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61" y="-72080"/>
            <a:ext cx="2494839" cy="2608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454400"/>
            <a:ext cx="70612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851" y="238187"/>
            <a:ext cx="3097855" cy="32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316">
        <p14:switch dir="r"/>
      </p:transition>
    </mc:Choice>
    <mc:Fallback xmlns="">
      <p:transition spd="slow" advTm="73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7426</TotalTime>
  <Words>91</Words>
  <Application>Microsoft Office PowerPoint</Application>
  <PresentationFormat>Экран (4:3)</PresentationFormat>
  <Paragraphs>16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Чтоб здоровым быть сполна физкультура всем нужна. Для начала по порядку – утром делаем зарядку</vt:lpstr>
      <vt:lpstr>Презентация PowerPoint</vt:lpstr>
      <vt:lpstr>Книга – лучший друг ты мой, Мне так радостно с тобой! Я люблю тебя читать, думать, мыслить и мечтать!</vt:lpstr>
      <vt:lpstr>Презентация PowerPoint</vt:lpstr>
      <vt:lpstr>Презентация PowerPoint</vt:lpstr>
      <vt:lpstr>Презентация PowerPoint</vt:lpstr>
      <vt:lpstr>Посмотри на мой рисунок, Стань добрей и улыбнись!</vt:lpstr>
      <vt:lpstr>Презентация PowerPoint</vt:lpstr>
      <vt:lpstr>Раз, два, три - сложи детали, Чтоб они машиной стали. Собери гараж. Потом Не забудь построить дом. Можно к самому порогу Проложить еще дорогу, Выбрать место для моста - То-то будет красота!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46</cp:revision>
  <dcterms:created xsi:type="dcterms:W3CDTF">2019-08-22T12:43:40Z</dcterms:created>
  <dcterms:modified xsi:type="dcterms:W3CDTF">2024-02-28T02:57:25Z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2012042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