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96" r:id="rId4"/>
    <p:sldId id="268" r:id="rId5"/>
    <p:sldId id="269" r:id="rId6"/>
    <p:sldId id="272" r:id="rId7"/>
    <p:sldId id="285" r:id="rId8"/>
    <p:sldId id="267" r:id="rId9"/>
    <p:sldId id="282" r:id="rId10"/>
    <p:sldId id="291" r:id="rId11"/>
    <p:sldId id="313" r:id="rId12"/>
    <p:sldId id="314" r:id="rId13"/>
    <p:sldId id="315" r:id="rId14"/>
    <p:sldId id="317" r:id="rId15"/>
    <p:sldId id="318" r:id="rId16"/>
    <p:sldId id="320" r:id="rId17"/>
    <p:sldId id="322" r:id="rId18"/>
    <p:sldId id="324" r:id="rId19"/>
    <p:sldId id="323" r:id="rId20"/>
    <p:sldId id="312" r:id="rId21"/>
    <p:sldId id="310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83281" autoAdjust="0"/>
  </p:normalViewPr>
  <p:slideViewPr>
    <p:cSldViewPr>
      <p:cViewPr varScale="1">
        <p:scale>
          <a:sx n="67" d="100"/>
          <a:sy n="67" d="100"/>
        </p:scale>
        <p:origin x="-1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741D0-D11D-4A7C-8F60-AE1DA668336B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B490-3FB3-47AE-A2C4-A69DEABC55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7B5A-9A83-4562-8D86-DA28E61A382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8738-92A3-4609-9CEC-E29A0B6360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15A08E-A17A-46CD-95CC-E0880D194488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C00E1-56E0-4B3D-B0E2-15B1FF92698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7;&#1087;&#1086;&#1088;&#1090;&#1080;&#1074;&#1085;&#1072;&#1103;.mp3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48680"/>
            <a:ext cx="8786842" cy="151216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Путешествие 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>в стану здоровья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00299" y="4941808"/>
            <a:ext cx="3352800" cy="315725"/>
          </a:xfrm>
        </p:spPr>
        <p:txBody>
          <a:bodyPr/>
          <a:lstStyle/>
          <a:p>
            <a:r>
              <a:rPr lang="ru-RU" dirty="0" err="1" smtClean="0"/>
              <a:t>Шола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endParaRPr lang="ru-RU" dirty="0"/>
          </a:p>
        </p:txBody>
      </p:sp>
      <p:pic>
        <p:nvPicPr>
          <p:cNvPr id="3074" name="Picture 2" descr="http://dl8.glitter-graphics.net/pub/1043/1043958zeigmvzsau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236" y="2564904"/>
            <a:ext cx="5107121" cy="366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4149080"/>
            <a:ext cx="3672408" cy="257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Составила: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Инструктор </a:t>
            </a:r>
            <a:r>
              <a:rPr lang="ru-RU" dirty="0" smtClean="0">
                <a:solidFill>
                  <a:schemeClr val="bg1"/>
                </a:solidFill>
              </a:rPr>
              <a:t>по физическому воспитанию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д/с №55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Вовченко Татьяна Геннадьевна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г.Тюмень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2015г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64294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929090" cy="48577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00430" y="1571612"/>
            <a:ext cx="5186371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человека во многом зависит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того, чем и как он питается.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 продукты, которые ест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полезны для здоровья.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Правильное питание – отличное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настроение, желание учиться, бегать,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улыбаться. Неправильное – приводит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болезням.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же должен питаться человек?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7-tub-ru.yandex.net/i?id=227103814-42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3565625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ЗДОРОВОГО ПИТАНИЯ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8143932" cy="10001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ГЛАВНОЕ –НЕ ПЕРЕЕДАЙТЕ!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214554"/>
            <a:ext cx="842968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Ешьте в меру. Переедание приводит к ожирению, 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– к болезням.</a:t>
            </a:r>
          </a:p>
          <a:p>
            <a:pPr lvl="1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2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429000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00438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001156" cy="107157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 РЕЖИМ  ПИТАНИЯ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400052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14282" y="5715016"/>
            <a:ext cx="8786874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500174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714356"/>
            <a:ext cx="9001156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Прием пищи не менее 4-5 раз в день; ужин не позднее 19 часов.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501122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3000372"/>
            <a:ext cx="22859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429552" cy="10715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РАЗНООБРАЗНОЕ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8715436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 один продукт не даст всех питательных веществ, которые необходимы для поддержания хорошего здоровья.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2571744"/>
            <a:ext cx="471490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 продукты дают организму энергию,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двигаться, хорошо думать, не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уставать.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 помогают строить организм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его более сильным.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третьи - фрукты и овощи - помогают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организму расти и развиваться.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5286388"/>
            <a:ext cx="23574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428868"/>
            <a:ext cx="17859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475640" flipV="1">
            <a:off x="5302386" y="4399890"/>
            <a:ext cx="2003291" cy="109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214818"/>
            <a:ext cx="1714512" cy="92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0066" cy="107157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     </a:t>
            </a:r>
            <a:endParaRPr lang="ru-RU" sz="60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14282" y="571480"/>
            <a:ext cx="4929222" cy="5572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04" y="714356"/>
            <a:ext cx="3857652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пищевая пирамида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схематические изображение принципов здорового питания.</a:t>
            </a:r>
          </a:p>
          <a:p>
            <a:pPr algn="ctr">
              <a:buNone/>
            </a:pPr>
            <a:r>
              <a:rPr lang="ru-RU" sz="2400" dirty="0" smtClean="0"/>
              <a:t>   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dirty="0" smtClean="0"/>
              <a:t>Продукты, составляющие основание пирамиды, должны употребляться в пищу как можно чаще, в то время, как находящиеся на вершине пирамиды</a:t>
            </a:r>
            <a:r>
              <a:rPr lang="en-US" dirty="0" smtClean="0"/>
              <a:t>?</a:t>
            </a:r>
            <a:r>
              <a:rPr lang="ru-RU" dirty="0" smtClean="0"/>
              <a:t> следует избегать или употреблять в ограниченных количествах. </a:t>
            </a:r>
            <a:endParaRPr lang="ru-RU" dirty="0"/>
          </a:p>
        </p:txBody>
      </p:sp>
      <p:pic>
        <p:nvPicPr>
          <p:cNvPr id="3074" name="Picture 2" descr="http://www.oko.by/uploads/posts/2009-10/1256569324_1205674807_pirami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5072098" cy="6500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5725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Каша–матушка наша         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643206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714488"/>
            <a:ext cx="2357454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86808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Хлеб - кормилец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85926"/>
            <a:ext cx="9144000" cy="48577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0" y="2071678"/>
            <a:ext cx="4286280" cy="40005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 многих странах есть музеи хлеба.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русского народа во все времена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было самое почтительное отношение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 хлебу: «Хлеб – всему голова»,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«Хлебушко черненький труженику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первое питание».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00013385"/>
          <p:cNvSpPr>
            <a:spLocks noChangeAspect="1" noChangeArrowheads="1"/>
          </p:cNvSpPr>
          <p:nvPr/>
        </p:nvSpPr>
        <p:spPr bwMode="auto">
          <a:xfrm flipV="1">
            <a:off x="4000496" y="1928802"/>
            <a:ext cx="4500594" cy="25717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071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1571612"/>
            <a:ext cx="4857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Овощи,  ягоды  и  фрукты –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витаминные  продукты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714884"/>
            <a:ext cx="8643998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РАЦИОНЕ ПИТАНИЯ ДОЛЖНЫ БЫТЬ ЕЖЕДНЕВНО: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ФРУКТЫ  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САЛАТЫ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РАСТИТЕЛЬНЫМИ  МАСЛАМИ     </a:t>
            </a:r>
            <a:endParaRPr lang="ru-RU" sz="20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3438" y="2024063"/>
            <a:ext cx="3630612" cy="24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3857652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192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Пейте, дети, молоко -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будете здоровы!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1676400"/>
            <a:ext cx="4643470" cy="48244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молока уникален!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продукт содержит все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человеку вещества.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идеально для растущего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Древние философы называли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«белой кровью, соком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жизни» 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Не любишь молоко?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Попробуй есть другие молочные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продукты: творог, кефир, йогурт,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сметану, ряженку, простоквашу.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3-tub-ru.yandex.net/i?id=326877413-0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3714776" cy="3500462"/>
          </a:xfrm>
          <a:prstGeom prst="rect">
            <a:avLst/>
          </a:prstGeom>
          <a:noFill/>
        </p:spPr>
      </p:pic>
      <p:pic>
        <p:nvPicPr>
          <p:cNvPr id="6" name="Picture 4" descr="http://im4-tub-ru.yandex.net/i?id=53904942-4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786322"/>
            <a:ext cx="2357454" cy="185738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28638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9001156" cy="71438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КАРТА ПУТЕШЕСТВИЯ СТРАНЫ ЗДОРОВЬЯ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2714644" cy="157543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5754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ГИГИЕНА</a:t>
                      </a:r>
                    </a:p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5984" y="3429000"/>
          <a:ext cx="2571768" cy="1362075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136207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</a:t>
                      </a:r>
                      <a:r>
                        <a:rPr lang="ru-RU" sz="2800" b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</a:p>
                    <a:p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0866" y="2320120"/>
          <a:ext cx="2824472" cy="1323194"/>
        </p:xfrm>
        <a:graphic>
          <a:graphicData uri="http://schemas.openxmlformats.org/drawingml/2006/table">
            <a:tbl>
              <a:tblPr/>
              <a:tblGrid>
                <a:gridCol w="2824472"/>
              </a:tblGrid>
              <a:tr h="13231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СПОРТИВНАЯ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57884" y="4000504"/>
          <a:ext cx="2714644" cy="1280345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28034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im5-tub-ru.yandex.net/i?id=116244567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929198"/>
            <a:ext cx="1714512" cy="1571612"/>
          </a:xfrm>
          <a:prstGeom prst="rect">
            <a:avLst/>
          </a:prstGeom>
          <a:noFill/>
        </p:spPr>
      </p:pic>
      <p:pic>
        <p:nvPicPr>
          <p:cNvPr id="8198" name="Picture 6" descr="http://crr-ds387.raido.ru/images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1714512" cy="2214578"/>
          </a:xfrm>
          <a:prstGeom prst="rect">
            <a:avLst/>
          </a:prstGeom>
          <a:noFill/>
        </p:spPr>
      </p:pic>
      <p:pic>
        <p:nvPicPr>
          <p:cNvPr id="8202" name="Picture 10" descr="http://im8-tub-ru.yandex.net/i?id=533933673-2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142985"/>
            <a:ext cx="2061221" cy="1714512"/>
          </a:xfrm>
          <a:prstGeom prst="rect">
            <a:avLst/>
          </a:prstGeom>
          <a:noFill/>
        </p:spPr>
      </p:pic>
      <p:pic>
        <p:nvPicPr>
          <p:cNvPr id="8204" name="Picture 12" descr="http://im8-tub-ru.yandex.net/i?id=135476965-3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928802"/>
            <a:ext cx="1752600" cy="1428750"/>
          </a:xfrm>
          <a:prstGeom prst="rect">
            <a:avLst/>
          </a:prstGeom>
          <a:noFill/>
        </p:spPr>
      </p:pic>
      <p:pic>
        <p:nvPicPr>
          <p:cNvPr id="13" name="Picture 4" descr="http://im5-tub-ru.yandex.net/i?id=407932899-4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4286256"/>
            <a:ext cx="2928958" cy="22859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92882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вредных вкусностях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Стой, дружок. остановись!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От пищи вредной воздержись!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р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5214950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3" name="AutoShape 7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5" name="AutoShape 9" descr="http://www.myshared.ru/slide/146934/data/images/img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8" name="AutoShape 12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11" name="AutoShape 15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13" name="AutoShape 17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" name="Picture 11" descr="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786058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label_col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4429132"/>
            <a:ext cx="271464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9c28699407d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071678"/>
            <a:ext cx="17859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9" descr="producers11b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2571745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j011233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34" y="4572008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4714884"/>
            <a:ext cx="2000264" cy="1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128588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Прежде чем за стол мне сесть,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я подумаю, что съесть  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8358246" cy="45339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ПИТАЙТЕСЬ ПРАВИЛЬНО!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Помните! Никто не позаботиться о вас лучше, чем вы сами.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643306" y="3071810"/>
            <a:ext cx="511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ЗДОРОВОМУ–ВСЁ ЗДОРОВО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://rus-ttc.ru/wp-content/uploads/2011/10/sco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29684" cy="5643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ПУТЬ-ДОРОГУ СОБИРАЙТЕСЬ,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ЗДОРОВЬЕМ ОТПРАВЛЯЙТЕСЬ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MP900439434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00240"/>
            <a:ext cx="60007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СТАНЦИЯ   </a:t>
            </a:r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63888" y="1988840"/>
            <a:ext cx="5337227" cy="41548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честь богини и названа наука гигиена, которая подразумевает здоровый образ жизни, заботу о здоровье.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Личная гигиена – это правила по уходу за телом и содержанию его в чистоте.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hellados.ru/gallery/pic/hygeia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2714644" cy="5715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571480"/>
            <a:ext cx="2743200" cy="2343144"/>
          </a:xfrm>
        </p:spPr>
        <p:txBody>
          <a:bodyPr>
            <a:normAutofit/>
          </a:bodyPr>
          <a:lstStyle/>
          <a:p>
            <a:r>
              <a:rPr lang="ru-RU" sz="5300" b="1" dirty="0" smtClean="0"/>
              <a:t>                     </a:t>
            </a:r>
            <a:endParaRPr lang="ru-RU" sz="53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00496" y="428604"/>
            <a:ext cx="4897437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 И К Р О Б Ы 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очень маленькие и живые;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попадают в организм и вызывают болезни;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живут на грязном теле;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боятся мыла;</a:t>
            </a:r>
          </a:p>
        </p:txBody>
      </p:sp>
      <p:pic>
        <p:nvPicPr>
          <p:cNvPr id="17410" name="Picture 2" descr="http://im2-tub-ru.yandex.net/i?id=272930030-5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3857652" cy="3786214"/>
          </a:xfrm>
          <a:prstGeom prst="rect">
            <a:avLst/>
          </a:prstGeom>
          <a:noFill/>
        </p:spPr>
      </p:pic>
      <p:pic>
        <p:nvPicPr>
          <p:cNvPr id="6" name="Picture 4" descr="http://im4-tub-ru.yandex.net/i?id=134648467-3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4857760"/>
            <a:ext cx="2143108" cy="200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ЗАЩИТИТЬСЯ ОТ МИКРОБОВ: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6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беречь кожу от порезов, ран;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мыть руки по мере загрязнения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/после прогулки, туалета, общения с животными, перед едой/;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только мытые овощи и фрукты;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следует пить сырую воду из рек и озёр;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чихании прикрывать рот и нос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/микробы разлетаются на 10 метров/;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пользоваться чужими вещами;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еженедельно принимать душ;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раза в день чистить зубы;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pteka.bsu.edu.ru/chel/chelovek/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643446"/>
            <a:ext cx="2928926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" y="357167"/>
            <a:ext cx="8939283" cy="8572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ПОЛОВИНА ЗДОРОВЬЯ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NPR-Discusses-The-Future-Of-Gam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11960" y="4149080"/>
            <a:ext cx="37147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1916832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расчест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007118">
            <a:off x="3162222" y="3848468"/>
            <a:ext cx="2006216" cy="1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полотенц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285860"/>
            <a:ext cx="35004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мыл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92919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900441753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1844824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C900441752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280" y="4725144"/>
            <a:ext cx="16430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85720" y="285728"/>
            <a:ext cx="8858280" cy="85725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 </a:t>
            </a:r>
            <a:r>
              <a:rPr lang="en-US" sz="5400" b="1" dirty="0" smtClean="0"/>
              <a:t>  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СТАНЦИЯ    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643446"/>
            <a:ext cx="4000528" cy="200026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слово французское и в переводе означает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«управление».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первую очередь 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своим временем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 в конечном итоге –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своим здоровьем, и своей   жизнью.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4810" y="1142984"/>
            <a:ext cx="4714908" cy="535785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дня – это такой распорядок, по которому живет человек в течение дня. То есть в строго определенные часы он должен просыпаться и ложиться спать, принимать пищу, работать и отдыхать.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это не случайное требование   Удобно организованный режим дня поможет вам сохранить хорошую работоспособность, бодрость и жизнерадостность.  У вас всё будет получаться без особого напряжения. </a:t>
            </a:r>
          </a:p>
        </p:txBody>
      </p:sp>
      <p:pic>
        <p:nvPicPr>
          <p:cNvPr id="6" name="Picture 2" descr="http://im3-tub-ru.yandex.net/i?id=388413966-15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00108"/>
            <a:ext cx="4214842" cy="3643338"/>
          </a:xfrm>
          <a:prstGeom prst="rect">
            <a:avLst/>
          </a:prstGeom>
          <a:noFill/>
        </p:spPr>
      </p:pic>
      <p:pic>
        <p:nvPicPr>
          <p:cNvPr id="7" name="Спортив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4429132"/>
            <a:ext cx="4000528" cy="19257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- ЗДОРОВЬЕ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1142984"/>
            <a:ext cx="4714908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бежим быстрее ветра.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Коля прыгнул на два метра.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Маша плавает, как рыбка.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губах у нас улыбка.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мостик сделать Света,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канату лезу я,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Потому что с физкультурой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-давнишние друзья 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0-tub-ru.yandex.net/i?id=258801328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9101</TotalTime>
  <Words>722</Words>
  <Application>Microsoft Office PowerPoint</Application>
  <PresentationFormat>Экран (4:3)</PresentationFormat>
  <Paragraphs>150</Paragraphs>
  <Slides>22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Путешествие  в стану здоровья</vt:lpstr>
      <vt:lpstr>КАРТА ПУТЕШЕСТВИЯ СТРАНЫ ЗДОРОВЬЯ</vt:lpstr>
      <vt:lpstr>  В ПУТЬ-ДОРОГУ СОБИРАЙТЕСЬ, ЗА ЗДОРОВЬЕМ ОТПРАВЛЯЙТЕСЬ!</vt:lpstr>
      <vt:lpstr>               СТАНЦИЯ   ГИГИЕНА</vt:lpstr>
      <vt:lpstr>                     </vt:lpstr>
      <vt:lpstr> КАК ЗАЩИТИТЬСЯ ОТ МИКРОБОВ:</vt:lpstr>
      <vt:lpstr>ЧИСТОТА – ПОЛОВИНА ЗДОРОВЬЯ</vt:lpstr>
      <vt:lpstr>   СТАНЦИЯ    РЕЖИМ ДНЯ</vt:lpstr>
      <vt:lpstr>  СТАНЦИЯ  СПОРТИВНАЯ</vt:lpstr>
      <vt:lpstr>   СТАНЦИЯ  ПРАВИЛЬНОЕ ПИТАНИЕ</vt:lpstr>
      <vt:lpstr>     АЗБУКА ЗДОРОВОГО ПИТАНИЯ</vt:lpstr>
      <vt:lpstr>     СОБЛЮДАЙТЕ  РЕЖИМ  ПИТАНИЯ</vt:lpstr>
      <vt:lpstr>Слайд 13</vt:lpstr>
      <vt:lpstr> РАЗНООБРАЗНОЕ     ПИТАНИЕ </vt:lpstr>
      <vt:lpstr>     </vt:lpstr>
      <vt:lpstr>                   Каша–матушка наша            </vt:lpstr>
      <vt:lpstr>         Хлеб - кормилец</vt:lpstr>
      <vt:lpstr>   Овощи,  ягоды  и  фрукты –                     витаминные  продукты </vt:lpstr>
      <vt:lpstr>    Пейте, дети, молоко -                                 будете здоровы!         </vt:lpstr>
      <vt:lpstr>                О вредных вкусностях            Стой, дружок. остановись!                                        От пищи вредной воздержись!  </vt:lpstr>
      <vt:lpstr> Прежде чем за стол мне сесть,                    я подумаю, что съесть   </vt:lpstr>
      <vt:lpstr>  ЗДОРОВОМУ–ВСЁ ЗДОРОВО!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Здоровья</dc:title>
  <dc:creator>Admin</dc:creator>
  <cp:lastModifiedBy>Админ</cp:lastModifiedBy>
  <cp:revision>865</cp:revision>
  <dcterms:created xsi:type="dcterms:W3CDTF">2013-01-09T06:23:01Z</dcterms:created>
  <dcterms:modified xsi:type="dcterms:W3CDTF">2015-11-01T15:14:26Z</dcterms:modified>
</cp:coreProperties>
</file>